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026DB6B-92CA-BC80-8F5C-76AF80965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7888"/>
            <a:ext cx="7982527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Ecriture A Orne" panose="02010301010101010101" pitchFamily="50" charset="0"/>
              </a:rPr>
              <a:t>U   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Un – Y a-t-il 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Ugo – Yanis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Ecriture A Orne" panose="02010301010101010101" pitchFamily="50" charset="0"/>
              </a:rPr>
              <a:t>Y a-t-il du soleil à Uzès ?</a:t>
            </a:r>
          </a:p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A68E8D5-F4FC-9957-D76A-9B77250EE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03783" y="6357879"/>
            <a:ext cx="5295698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59B2D1-1DEF-4AEC-8C72-749F8CB07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D914F3-7008-CFAD-78F1-EB42D99E0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6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sur un thème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541664" y="1267888"/>
            <a:ext cx="5554335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météo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u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phrase de chaque type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résent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un mot de la fiche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DF581BC-F04F-4660-B606-543A12224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100" y="1836516"/>
            <a:ext cx="4235378" cy="279383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F1A24A3-A5CA-21E6-54BA-47714D9BA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partir d’un modèle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772359" y="2297389"/>
            <a:ext cx="8345008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il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 du soleil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 dehors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D464FF-311A-4915-A4FA-A795E6DA43A9}"/>
              </a:ext>
            </a:extLst>
          </p:cNvPr>
          <p:cNvSpPr txBox="1"/>
          <p:nvPr/>
        </p:nvSpPr>
        <p:spPr>
          <a:xfrm>
            <a:off x="622410" y="1260017"/>
            <a:ext cx="1054569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les mots rouges pour inventer d’autres phrases.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E14A1BC-B03F-481B-9960-CD58291A7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631" y="3184188"/>
            <a:ext cx="3680354" cy="242771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40EFE29-0173-404C-A6C3-AD8D2FBC9369}"/>
              </a:ext>
            </a:extLst>
          </p:cNvPr>
          <p:cNvSpPr txBox="1"/>
          <p:nvPr/>
        </p:nvSpPr>
        <p:spPr>
          <a:xfrm>
            <a:off x="8144677" y="2576305"/>
            <a:ext cx="3919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Aide-toi de la fiche.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E0CE41B-C9DB-E953-D884-63C6C2A8D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405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150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Présentation PowerPoint</vt:lpstr>
      <vt:lpstr>J’écris sur un thème :</vt:lpstr>
      <vt:lpstr>J’écris à partir d’un modèle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2022-08-06T15:02:51Z</dcterms:modified>
</cp:coreProperties>
</file>